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14.xml"/><Relationship Type="http://schemas.openxmlformats.org/officeDocument/2006/relationships/slide" Id="rId18" Target="slides/slide13.xml"/><Relationship Type="http://schemas.openxmlformats.org/officeDocument/2006/relationships/slide" Id="rId17" Target="slides/slide12.xml"/><Relationship Type="http://schemas.openxmlformats.org/officeDocument/2006/relationships/slide" Id="rId16" Target="slides/slide11.xml"/><Relationship Type="http://schemas.openxmlformats.org/officeDocument/2006/relationships/slide" Id="rId15" Target="slides/slide10.xml"/><Relationship Type="http://schemas.openxmlformats.org/officeDocument/2006/relationships/slide" Id="rId14" Target="slides/slide9.xml"/><Relationship Type="http://schemas.openxmlformats.org/officeDocument/2006/relationships/slide" Id="rId21" Target="slides/slide16.xml"/><Relationship Type="http://schemas.openxmlformats.org/officeDocument/2006/relationships/presProps" Id="rId2" Target="presProps.xml"/><Relationship Type="http://schemas.openxmlformats.org/officeDocument/2006/relationships/slide" Id="rId12" Target="slides/slide7.xml"/><Relationship Type="http://schemas.openxmlformats.org/officeDocument/2006/relationships/slide" Id="rId22" Target="slides/slide17.xml"/><Relationship Type="http://schemas.openxmlformats.org/officeDocument/2006/relationships/theme" Id="rId1" Target="theme/theme3.xml"/><Relationship Type="http://schemas.openxmlformats.org/officeDocument/2006/relationships/slide" Id="rId13" Target="slides/slide8.xml"/><Relationship Type="http://schemas.openxmlformats.org/officeDocument/2006/relationships/slide" Id="rId23" Target="slides/slide18.xml"/><Relationship Type="http://schemas.openxmlformats.org/officeDocument/2006/relationships/slideMaster" Id="rId4" Target="slideMasters/slideMaster1.xml"/><Relationship Type="http://schemas.openxmlformats.org/officeDocument/2006/relationships/slide" Id="rId10" Target="slides/slide5.xml"/><Relationship Type="http://schemas.openxmlformats.org/officeDocument/2006/relationships/slide" Id="rId24" Target="slides/slide19.xml"/><Relationship Type="http://schemas.openxmlformats.org/officeDocument/2006/relationships/tableStyles" Id="rId3" Target="tableStyles.xml"/><Relationship Type="http://schemas.openxmlformats.org/officeDocument/2006/relationships/slide" Id="rId11" Target="slides/slide6.xml"/><Relationship Type="http://schemas.openxmlformats.org/officeDocument/2006/relationships/slide" Id="rId20" Target="slides/slide15.xml"/><Relationship Type="http://schemas.openxmlformats.org/officeDocument/2006/relationships/slide" Id="rId9" Target="slides/slide4.xml"/><Relationship Type="http://schemas.openxmlformats.org/officeDocument/2006/relationships/slide" Id="rId6" Target="slides/slide1.xml"/><Relationship Type="http://schemas.openxmlformats.org/officeDocument/2006/relationships/notesMaster" Id="rId5" Target="notesMasters/notesMaster1.xml"/><Relationship Type="http://schemas.openxmlformats.org/officeDocument/2006/relationships/slide" Id="rId8" Target="slides/slide3.xml"/><Relationship Type="http://schemas.openxmlformats.org/officeDocument/2006/relationships/slide" Id="rId7" Target="slides/slide2.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 id="25"/>
        <p:cNvGrpSpPr/>
        <p:nvPr/>
      </p:nvGrpSpPr>
      <p:grpSpPr>
        <a:xfrm>
          <a:off y="0" x="0"/>
          <a:ext cy="0" cx="0"/>
          <a:chOff y="0" x="0"/>
          <a:chExt cy="0" cx="0"/>
        </a:xfrm>
      </p:grpSpPr>
      <p:sp>
        <p:nvSpPr>
          <p:cNvPr name="Shape 26" id="2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27" id="2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9" id="89"/>
        <p:cNvGrpSpPr/>
        <p:nvPr/>
      </p:nvGrpSpPr>
      <p:grpSpPr>
        <a:xfrm>
          <a:off y="0" x="0"/>
          <a:ext cy="0" cx="0"/>
          <a:chOff y="0" x="0"/>
          <a:chExt cy="0" cx="0"/>
        </a:xfrm>
      </p:grpSpPr>
      <p:sp>
        <p:nvSpPr>
          <p:cNvPr name="Shape 90" id="9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1" id="9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6" id="96"/>
        <p:cNvGrpSpPr/>
        <p:nvPr/>
      </p:nvGrpSpPr>
      <p:grpSpPr>
        <a:xfrm>
          <a:off y="0" x="0"/>
          <a:ext cy="0" cx="0"/>
          <a:chOff y="0" x="0"/>
          <a:chExt cy="0" cx="0"/>
        </a:xfrm>
      </p:grpSpPr>
      <p:sp>
        <p:nvSpPr>
          <p:cNvPr name="Shape 97" id="9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8" id="9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3" id="103"/>
        <p:cNvGrpSpPr/>
        <p:nvPr/>
      </p:nvGrpSpPr>
      <p:grpSpPr>
        <a:xfrm>
          <a:off y="0" x="0"/>
          <a:ext cy="0" cx="0"/>
          <a:chOff y="0" x="0"/>
          <a:chExt cy="0" cx="0"/>
        </a:xfrm>
      </p:grpSpPr>
      <p:sp>
        <p:nvSpPr>
          <p:cNvPr name="Shape 104" id="10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5" id="10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0" id="110"/>
        <p:cNvGrpSpPr/>
        <p:nvPr/>
      </p:nvGrpSpPr>
      <p:grpSpPr>
        <a:xfrm>
          <a:off y="0" x="0"/>
          <a:ext cy="0" cx="0"/>
          <a:chOff y="0" x="0"/>
          <a:chExt cy="0" cx="0"/>
        </a:xfrm>
      </p:grpSpPr>
      <p:sp>
        <p:nvSpPr>
          <p:cNvPr name="Shape 111" id="11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2" id="11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7" id="117"/>
        <p:cNvGrpSpPr/>
        <p:nvPr/>
      </p:nvGrpSpPr>
      <p:grpSpPr>
        <a:xfrm>
          <a:off y="0" x="0"/>
          <a:ext cy="0" cx="0"/>
          <a:chOff y="0" x="0"/>
          <a:chExt cy="0" cx="0"/>
        </a:xfrm>
      </p:grpSpPr>
      <p:sp>
        <p:nvSpPr>
          <p:cNvPr name="Shape 118" id="11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9" id="11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4" id="124"/>
        <p:cNvGrpSpPr/>
        <p:nvPr/>
      </p:nvGrpSpPr>
      <p:grpSpPr>
        <a:xfrm>
          <a:off y="0" x="0"/>
          <a:ext cy="0" cx="0"/>
          <a:chOff y="0" x="0"/>
          <a:chExt cy="0" cx="0"/>
        </a:xfrm>
      </p:grpSpPr>
      <p:sp>
        <p:nvSpPr>
          <p:cNvPr name="Shape 125" id="12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6" id="12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1" id="131"/>
        <p:cNvGrpSpPr/>
        <p:nvPr/>
      </p:nvGrpSpPr>
      <p:grpSpPr>
        <a:xfrm>
          <a:off y="0" x="0"/>
          <a:ext cy="0" cx="0"/>
          <a:chOff y="0" x="0"/>
          <a:chExt cy="0" cx="0"/>
        </a:xfrm>
      </p:grpSpPr>
      <p:sp>
        <p:nvSpPr>
          <p:cNvPr name="Shape 132" id="13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3" id="13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8" id="138"/>
        <p:cNvGrpSpPr/>
        <p:nvPr/>
      </p:nvGrpSpPr>
      <p:grpSpPr>
        <a:xfrm>
          <a:off y="0" x="0"/>
          <a:ext cy="0" cx="0"/>
          <a:chOff y="0" x="0"/>
          <a:chExt cy="0" cx="0"/>
        </a:xfrm>
      </p:grpSpPr>
      <p:sp>
        <p:nvSpPr>
          <p:cNvPr name="Shape 139" id="13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0" id="14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5" id="145"/>
        <p:cNvGrpSpPr/>
        <p:nvPr/>
      </p:nvGrpSpPr>
      <p:grpSpPr>
        <a:xfrm>
          <a:off y="0" x="0"/>
          <a:ext cy="0" cx="0"/>
          <a:chOff y="0" x="0"/>
          <a:chExt cy="0" cx="0"/>
        </a:xfrm>
      </p:grpSpPr>
      <p:sp>
        <p:nvSpPr>
          <p:cNvPr name="Shape 146" id="14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7" id="1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2" id="152"/>
        <p:cNvGrpSpPr/>
        <p:nvPr/>
      </p:nvGrpSpPr>
      <p:grpSpPr>
        <a:xfrm>
          <a:off y="0" x="0"/>
          <a:ext cy="0" cx="0"/>
          <a:chOff y="0" x="0"/>
          <a:chExt cy="0" cx="0"/>
        </a:xfrm>
      </p:grpSpPr>
      <p:sp>
        <p:nvSpPr>
          <p:cNvPr name="Shape 153" id="15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4" id="15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 id="31"/>
        <p:cNvGrpSpPr/>
        <p:nvPr/>
      </p:nvGrpSpPr>
      <p:grpSpPr>
        <a:xfrm>
          <a:off y="0" x="0"/>
          <a:ext cy="0" cx="0"/>
          <a:chOff y="0" x="0"/>
          <a:chExt cy="0" cx="0"/>
        </a:xfrm>
      </p:grpSpPr>
      <p:sp>
        <p:nvSpPr>
          <p:cNvPr name="Shape 32" id="3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3" id="3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9" id="39"/>
        <p:cNvGrpSpPr/>
        <p:nvPr/>
      </p:nvGrpSpPr>
      <p:grpSpPr>
        <a:xfrm>
          <a:off y="0" x="0"/>
          <a:ext cy="0" cx="0"/>
          <a:chOff y="0" x="0"/>
          <a:chExt cy="0" cx="0"/>
        </a:xfrm>
      </p:grpSpPr>
      <p:sp>
        <p:nvSpPr>
          <p:cNvPr name="Shape 40" id="4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1" id="4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6" id="46"/>
        <p:cNvGrpSpPr/>
        <p:nvPr/>
      </p:nvGrpSpPr>
      <p:grpSpPr>
        <a:xfrm>
          <a:off y="0" x="0"/>
          <a:ext cy="0" cx="0"/>
          <a:chOff y="0" x="0"/>
          <a:chExt cy="0" cx="0"/>
        </a:xfrm>
      </p:grpSpPr>
      <p:sp>
        <p:nvSpPr>
          <p:cNvPr name="Shape 47" id="4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8" id="4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 id="54"/>
        <p:cNvGrpSpPr/>
        <p:nvPr/>
      </p:nvGrpSpPr>
      <p:grpSpPr>
        <a:xfrm>
          <a:off y="0" x="0"/>
          <a:ext cy="0" cx="0"/>
          <a:chOff y="0" x="0"/>
          <a:chExt cy="0" cx="0"/>
        </a:xfrm>
      </p:grpSpPr>
      <p:sp>
        <p:nvSpPr>
          <p:cNvPr name="Shape 55" id="5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6" id="5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1" id="61"/>
        <p:cNvGrpSpPr/>
        <p:nvPr/>
      </p:nvGrpSpPr>
      <p:grpSpPr>
        <a:xfrm>
          <a:off y="0" x="0"/>
          <a:ext cy="0" cx="0"/>
          <a:chOff y="0" x="0"/>
          <a:chExt cy="0" cx="0"/>
        </a:xfrm>
      </p:grpSpPr>
      <p:sp>
        <p:nvSpPr>
          <p:cNvPr name="Shape 62" id="6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3" id="6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8" id="68"/>
        <p:cNvGrpSpPr/>
        <p:nvPr/>
      </p:nvGrpSpPr>
      <p:grpSpPr>
        <a:xfrm>
          <a:off y="0" x="0"/>
          <a:ext cy="0" cx="0"/>
          <a:chOff y="0" x="0"/>
          <a:chExt cy="0" cx="0"/>
        </a:xfrm>
      </p:grpSpPr>
      <p:sp>
        <p:nvSpPr>
          <p:cNvPr name="Shape 69" id="6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0" id="7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5" id="75"/>
        <p:cNvGrpSpPr/>
        <p:nvPr/>
      </p:nvGrpSpPr>
      <p:grpSpPr>
        <a:xfrm>
          <a:off y="0" x="0"/>
          <a:ext cy="0" cx="0"/>
          <a:chOff y="0" x="0"/>
          <a:chExt cy="0" cx="0"/>
        </a:xfrm>
      </p:grpSpPr>
      <p:sp>
        <p:nvSpPr>
          <p:cNvPr name="Shape 76" id="7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7" id="7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2" id="82"/>
        <p:cNvGrpSpPr/>
        <p:nvPr/>
      </p:nvGrpSpPr>
      <p:grpSpPr>
        <a:xfrm>
          <a:off y="0" x="0"/>
          <a:ext cy="0" cx="0"/>
          <a:chOff y="0" x="0"/>
          <a:chExt cy="0" cx="0"/>
        </a:xfrm>
      </p:grpSpPr>
      <p:sp>
        <p:nvSpPr>
          <p:cNvPr name="Shape 83" id="8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4" id="8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txBox="1"/>
          <p:nvPr>
            <p:ph type="subTitle" idx="1"/>
          </p:nvPr>
        </p:nvSpPr>
        <p:spPr>
          <a:xfrm>
            <a:off y="3786737" x="685800"/>
            <a:ext cy="1046400"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1pPr>
            <a:lvl2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2pPr>
            <a:lvl3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3pPr>
            <a:lvl4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4pPr>
            <a:lvl5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5pPr>
            <a:lvl6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6pPr>
            <a:lvl7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7pPr>
            <a:lvl8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8pPr>
            <a:lvl9pPr indent="190500" algn="ctr" marL="0" rtl="0">
              <a:lnSpc>
                <a:spcPct val="100000"/>
              </a:lnSpc>
              <a:spcBef>
                <a:spcPts val="0"/>
              </a:spcBef>
              <a:spcAft>
                <a:spcPts val="0"/>
              </a:spcAft>
              <a:buClr>
                <a:schemeClr val="lt2"/>
              </a:buClr>
              <a:buSzPct val="100000"/>
              <a:buFont typeface="Arial"/>
              <a:buNone/>
              <a:defRPr i="0" baseline="0" strike="noStrike" sz="3000" b="0" cap="none" u="none">
                <a:solidFill>
                  <a:schemeClr val="lt2"/>
                </a:solidFill>
                <a:latin typeface="Arial"/>
                <a:ea typeface="Arial"/>
                <a:cs typeface="Arial"/>
                <a:sym typeface="Arial"/>
              </a:defRPr>
            </a:lvl9pPr>
          </a:lstStyle>
          <a:p/>
        </p:txBody>
      </p:sp>
      <p:sp>
        <p:nvSpPr>
          <p:cNvPr name="Shape 9" id="9"/>
          <p:cNvSpPr txBox="1"/>
          <p:nvPr>
            <p:ph type="ctrTitle"/>
          </p:nvPr>
        </p:nvSpPr>
        <p:spPr>
          <a:xfrm>
            <a:off y="2111123" x="685800"/>
            <a:ext cy="1546500" cx="7772400"/>
          </a:xfrm>
          <a:prstGeom prst="rect">
            <a:avLst/>
          </a:prstGeom>
          <a:noFill/>
          <a:ln>
            <a:noFill/>
          </a:ln>
        </p:spPr>
        <p:txBody>
          <a:bodyPr bIns="91425" tIns="91425" lIns="91425" anchor="b" anchorCtr="0" rIns="91425"/>
          <a:lstStyle>
            <a:lvl1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1pPr>
            <a:lvl2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2pPr>
            <a:lvl3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3pPr>
            <a:lvl4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4pPr>
            <a:lvl5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5pPr>
            <a:lvl6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6pPr>
            <a:lvl7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7pPr>
            <a:lvl8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8pPr>
            <a:lvl9pPr indent="304800" algn="ctr"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0" id="10"/>
        <p:cNvGrpSpPr/>
        <p:nvPr/>
      </p:nvGrpSpPr>
      <p:grpSpPr>
        <a:xfrm>
          <a:off y="0" x="0"/>
          <a:ext cy="0" cx="0"/>
          <a:chOff y="0" x="0"/>
          <a:chExt cy="0" cx="0"/>
        </a:xfrm>
      </p:grpSpPr>
      <p:sp>
        <p:nvSpPr>
          <p:cNvPr name="Shape 11" id="1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p:txBody>
      </p:sp>
      <p:sp>
        <p:nvSpPr>
          <p:cNvPr name="Shape 12" id="12"/>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3" id="13"/>
        <p:cNvGrpSpPr/>
        <p:nvPr/>
      </p:nvGrpSpPr>
      <p:grpSpPr>
        <a:xfrm>
          <a:off y="0" x="0"/>
          <a:ext cy="0" cx="0"/>
          <a:chOff y="0" x="0"/>
          <a:chExt cy="0" cx="0"/>
        </a:xfrm>
      </p:grpSpPr>
      <p:sp>
        <p:nvSpPr>
          <p:cNvPr name="Shape 14" id="1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p:txBody>
      </p:sp>
      <p:sp>
        <p:nvSpPr>
          <p:cNvPr name="Shape 15" id="15"/>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16" id="16"/>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7" id="17"/>
        <p:cNvGrpSpPr/>
        <p:nvPr/>
      </p:nvGrpSpPr>
      <p:grpSpPr>
        <a:xfrm>
          <a:off y="0" x="0"/>
          <a:ext cy="0" cx="0"/>
          <a:chOff y="0" x="0"/>
          <a:chExt cy="0" cx="0"/>
        </a:xfrm>
      </p:grpSpPr>
      <p:sp>
        <p:nvSpPr>
          <p:cNvPr name="Shape 18" id="18"/>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9" id="19"/>
        <p:cNvGrpSpPr/>
        <p:nvPr/>
      </p:nvGrpSpPr>
      <p:grpSpPr>
        <a:xfrm>
          <a:off y="0" x="0"/>
          <a:ext cy="0" cx="0"/>
          <a:chOff y="0" x="0"/>
          <a:chExt cy="0" cx="0"/>
        </a:xfrm>
      </p:grpSpPr>
      <p:sp>
        <p:nvSpPr>
          <p:cNvPr name="Shape 20" id="20"/>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1pPr>
            <a:lvl2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2pPr>
            <a:lvl3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3pPr>
            <a:lvl4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4pPr>
            <a:lvl5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5pPr>
            <a:lvl6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6pPr>
            <a:lvl7pPr indent="-285750" algn="ctr" marL="285750" rtl="0">
              <a:lnSpc>
                <a:spcPct val="100000"/>
              </a:lnSpc>
              <a:spcBef>
                <a:spcPts val="0"/>
              </a:spcBef>
              <a:spcAft>
                <a:spcPts val="0"/>
              </a:spcAft>
              <a:buClr>
                <a:schemeClr val="lt1"/>
              </a:buClr>
              <a:buSzPct val="166666"/>
              <a:buFont typeface="Arial"/>
              <a:buChar char="•"/>
              <a:defRPr sz="1800">
                <a:solidFill>
                  <a:schemeClr val="lt1"/>
                </a:solidFill>
              </a:defRPr>
            </a:lvl7pPr>
            <a:lvl8pPr indent="-285750" algn="ctr" marL="285750" rtl="0">
              <a:lnSpc>
                <a:spcPct val="100000"/>
              </a:lnSpc>
              <a:spcBef>
                <a:spcPts val="0"/>
              </a:spcBef>
              <a:spcAft>
                <a:spcPts val="0"/>
              </a:spcAft>
              <a:buClr>
                <a:schemeClr val="lt1"/>
              </a:buClr>
              <a:buSzPct val="100000"/>
              <a:buFont typeface="Courier New"/>
              <a:buChar char="o"/>
              <a:defRPr sz="1800">
                <a:solidFill>
                  <a:schemeClr val="lt1"/>
                </a:solidFill>
              </a:defRPr>
            </a:lvl8pPr>
            <a:lvl9pPr indent="-285750" algn="ctr" marL="285750" rtl="0">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1" id="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6" id="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lt1"/>
              </a:buClr>
              <a:buSzPct val="166666"/>
              <a:buFont typeface="Arial"/>
              <a:buChar char="•"/>
              <a:defRPr i="0" baseline="0" strike="noStrike" sz="3000" b="0" cap="none" u="none">
                <a:solidFill>
                  <a:schemeClr val="lt1"/>
                </a:solidFill>
                <a:latin typeface="Arial"/>
                <a:ea typeface="Arial"/>
                <a:cs typeface="Arial"/>
                <a:sym typeface="Arial"/>
              </a:defRPr>
            </a:lvl1pPr>
            <a:lvl2pPr indent="-285750" algn="l" marL="742950" rtl="0">
              <a:spcBef>
                <a:spcPts val="480"/>
              </a:spcBef>
              <a:buClr>
                <a:schemeClr val="lt1"/>
              </a:buClr>
              <a:buSzPct val="100000"/>
              <a:buFont typeface="Courier New"/>
              <a:buChar char="o"/>
              <a:defRPr i="0" baseline="0" strike="noStrike" sz="2400" b="0" cap="none" u="none">
                <a:solidFill>
                  <a:schemeClr val="lt1"/>
                </a:solidFill>
                <a:latin typeface="Arial"/>
                <a:ea typeface="Arial"/>
                <a:cs typeface="Arial"/>
                <a:sym typeface="Arial"/>
              </a:defRPr>
            </a:lvl2pPr>
            <a:lvl3pPr indent="-228600" algn="l" marL="1143000" rtl="0">
              <a:spcBef>
                <a:spcPts val="480"/>
              </a:spcBef>
              <a:buClr>
                <a:schemeClr val="lt1"/>
              </a:buClr>
              <a:buSzPct val="100000"/>
              <a:buFont typeface="Wingdings"/>
              <a:buChar char="§"/>
              <a:defRPr i="0" baseline="0" strike="noStrike" sz="2400" b="0" cap="none" u="none">
                <a:solidFill>
                  <a:schemeClr val="lt1"/>
                </a:solidFill>
                <a:latin typeface="Arial"/>
                <a:ea typeface="Arial"/>
                <a:cs typeface="Arial"/>
                <a:sym typeface="Arial"/>
              </a:defRPr>
            </a:lvl3pPr>
            <a:lvl4pPr indent="-228600" algn="l" marL="1600200" rtl="0">
              <a:spcBef>
                <a:spcPts val="360"/>
              </a:spcBef>
              <a:buClr>
                <a:schemeClr val="lt1"/>
              </a:buClr>
              <a:buSzPct val="166666"/>
              <a:buFont typeface="Arial"/>
              <a:buChar char="•"/>
              <a:defRPr i="0" baseline="0" strike="noStrike" sz="1800" b="0" cap="none" u="none">
                <a:solidFill>
                  <a:schemeClr val="lt1"/>
                </a:solidFill>
                <a:latin typeface="Arial"/>
                <a:ea typeface="Arial"/>
                <a:cs typeface="Arial"/>
                <a:sym typeface="Arial"/>
              </a:defRPr>
            </a:lvl4pPr>
            <a:lvl5pPr indent="-228600" algn="l" marL="2057400" rtl="0">
              <a:spcBef>
                <a:spcPts val="360"/>
              </a:spcBef>
              <a:buClr>
                <a:schemeClr val="lt1"/>
              </a:buClr>
              <a:buSzPct val="100000"/>
              <a:buFont typeface="Courier New"/>
              <a:buChar char="o"/>
              <a:defRPr i="0" baseline="0" strike="noStrike" sz="1800" b="0" cap="none" u="none">
                <a:solidFill>
                  <a:schemeClr val="lt1"/>
                </a:solidFill>
                <a:latin typeface="Arial"/>
                <a:ea typeface="Arial"/>
                <a:cs typeface="Arial"/>
                <a:sym typeface="Arial"/>
              </a:defRPr>
            </a:lvl5pPr>
            <a:lvl6pPr indent="-228600" algn="l" marL="2514600" rtl="0">
              <a:spcBef>
                <a:spcPts val="360"/>
              </a:spcBef>
              <a:buClr>
                <a:schemeClr val="lt1"/>
              </a:buClr>
              <a:buSzPct val="100000"/>
              <a:buFont typeface="Wingdings"/>
              <a:buChar char="§"/>
              <a:defRPr i="0" baseline="0" strike="noStrike" sz="1800" b="0" cap="none" u="none">
                <a:solidFill>
                  <a:schemeClr val="lt1"/>
                </a:solidFill>
                <a:latin typeface="Arial"/>
                <a:ea typeface="Arial"/>
                <a:cs typeface="Arial"/>
                <a:sym typeface="Arial"/>
              </a:defRPr>
            </a:lvl6pPr>
            <a:lvl7pPr indent="-228600" algn="l" marL="2971800" rtl="0">
              <a:spcBef>
                <a:spcPts val="360"/>
              </a:spcBef>
              <a:buClr>
                <a:schemeClr val="lt1"/>
              </a:buClr>
              <a:buSzPct val="166666"/>
              <a:buFont typeface="Arial"/>
              <a:buChar char="•"/>
              <a:defRPr i="0" baseline="0" strike="noStrike" sz="1800" b="0" cap="none" u="none">
                <a:solidFill>
                  <a:schemeClr val="lt1"/>
                </a:solidFill>
                <a:latin typeface="Arial"/>
                <a:ea typeface="Arial"/>
                <a:cs typeface="Arial"/>
                <a:sym typeface="Arial"/>
              </a:defRPr>
            </a:lvl7pPr>
            <a:lvl8pPr indent="-228600" algn="l" marL="3429000" rtl="0">
              <a:spcBef>
                <a:spcPts val="360"/>
              </a:spcBef>
              <a:buClr>
                <a:schemeClr val="lt1"/>
              </a:buClr>
              <a:buSzPct val="100000"/>
              <a:buFont typeface="Courier New"/>
              <a:buChar char="o"/>
              <a:defRPr i="0" baseline="0" strike="noStrike" sz="1800" b="0" cap="none" u="none">
                <a:solidFill>
                  <a:schemeClr val="lt1"/>
                </a:solidFill>
                <a:latin typeface="Arial"/>
                <a:ea typeface="Arial"/>
                <a:cs typeface="Arial"/>
                <a:sym typeface="Arial"/>
              </a:defRPr>
            </a:lvl8pPr>
            <a:lvl9pPr indent="-228600" algn="l" marL="3886200" rtl="0">
              <a:spcBef>
                <a:spcPts val="360"/>
              </a:spcBef>
              <a:buClr>
                <a:schemeClr val="lt1"/>
              </a:buClr>
              <a:buSzPct val="100000"/>
              <a:buFont typeface="Wingdings"/>
              <a:buChar char="§"/>
              <a:defRPr i="0" baseline="0" strike="noStrike" sz="1800" b="0" cap="none" u="none">
                <a:solidFill>
                  <a:schemeClr val="lt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 Type="http://schemas.openxmlformats.org/officeDocument/2006/relationships/image" Id="rId3" Target="../media/image08.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 Type="http://schemas.openxmlformats.org/officeDocument/2006/relationships/image" Id="rId3" Target="../media/image07.jp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 Type="http://schemas.openxmlformats.org/officeDocument/2006/relationships/image" Id="rId3" Target="../media/image12.jp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 Type="http://schemas.openxmlformats.org/officeDocument/2006/relationships/image" Id="rId3" Target="../media/image05.jp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 Type="http://schemas.openxmlformats.org/officeDocument/2006/relationships/image" Id="rId3" Target="../media/image16.jp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 Type="http://schemas.openxmlformats.org/officeDocument/2006/relationships/image" Id="rId3" Target="../media/image15.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2.xml"/><Relationship Type="http://schemas.openxmlformats.org/officeDocument/2006/relationships/image" Id="rId3" Target="../media/image14.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3" Target="../media/image11.jp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 Type="http://schemas.openxmlformats.org/officeDocument/2006/relationships/image" Id="rId3" Target="../media/image13.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 Type="http://schemas.openxmlformats.org/officeDocument/2006/relationships/image" Id="rId3" Target="../media/image10.jp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2.xml"/><Relationship Type="http://schemas.openxmlformats.org/officeDocument/2006/relationships/hyperlink" Id="rId4" TargetMode="External" Target="http://en.wikipedia.org/wiki/Western_art"/><Relationship Type="http://schemas.openxmlformats.org/officeDocument/2006/relationships/hyperlink" Id="rId3" TargetMode="External" Target="http://en.wikipedia.org/wiki/Visual_language"/><Relationship Type="http://schemas.openxmlformats.org/officeDocument/2006/relationships/hyperlink" Id="rId5" TargetMode="External" Target="http://en.wikipedia.org/wiki/Renaissance"/></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2.xml"/><Relationship Type="http://schemas.openxmlformats.org/officeDocument/2006/relationships/image" Id="rId4" Target="../media/image01.jpg"/><Relationship Type="http://schemas.openxmlformats.org/officeDocument/2006/relationships/image" Id="rId3" Target="../media/image00.gif"/></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 Type="http://schemas.openxmlformats.org/officeDocument/2006/relationships/image" Id="rId3" Target="../media/image04.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 Type="http://schemas.openxmlformats.org/officeDocument/2006/relationships/image" Id="rId3" Target="../media/image02.jp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2.xml"/><Relationship Type="http://schemas.openxmlformats.org/officeDocument/2006/relationships/image" Id="rId3" Target="../media/image09.pn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 Type="http://schemas.openxmlformats.org/officeDocument/2006/relationships/image" Id="rId3" Target="../media/image03.jp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 Type="http://schemas.openxmlformats.org/officeDocument/2006/relationships/image" Id="rId3"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 id="22"/>
        <p:cNvGrpSpPr/>
        <p:nvPr/>
      </p:nvGrpSpPr>
      <p:grpSpPr>
        <a:xfrm>
          <a:off y="0" x="0"/>
          <a:ext cy="0" cx="0"/>
          <a:chOff y="0" x="0"/>
          <a:chExt cy="0" cx="0"/>
        </a:xfrm>
      </p:grpSpPr>
      <p:sp>
        <p:nvSpPr>
          <p:cNvPr name="Shape 23" id="23"/>
          <p:cNvSpPr txBox="1"/>
          <p:nvPr>
            <p:ph type="ctrTitle"/>
          </p:nvPr>
        </p:nvSpPr>
        <p:spPr>
          <a:xfrm>
            <a:off y="2111123" x="685800"/>
            <a:ext cy="1546474" cx="7772400"/>
          </a:xfrm>
          <a:prstGeom prst="rect">
            <a:avLst/>
          </a:prstGeom>
        </p:spPr>
        <p:txBody>
          <a:bodyPr bIns="91425" tIns="91425" lIns="91425" anchor="b" anchorCtr="0" rIns="91425">
            <a:spAutoFit/>
          </a:bodyPr>
          <a:lstStyle/>
          <a:p>
            <a:pPr>
              <a:buNone/>
            </a:pPr>
            <a:r>
              <a:rPr lang="en"/>
              <a:t>Abstract Art</a:t>
            </a:r>
          </a:p>
        </p:txBody>
      </p:sp>
      <p:sp>
        <p:nvSpPr>
          <p:cNvPr name="Shape 24" id="24"/>
          <p:cNvSpPr txBox="1"/>
          <p:nvPr>
            <p:ph type="subTitle" idx="1"/>
          </p:nvPr>
        </p:nvSpPr>
        <p:spPr>
          <a:xfrm>
            <a:off y="3786737" x="685800"/>
            <a:ext cy="1046317" cx="7772400"/>
          </a:xfrm>
          <a:prstGeom prst="rect">
            <a:avLst/>
          </a:prstGeom>
        </p:spPr>
        <p:txBody>
          <a:bodyPr bIns="91425" tIns="91425" lIns="91425" anchor="t" anchorCtr="0" rIns="91425">
            <a:spAutoFit/>
          </a:bodyPr>
          <a:lstStyle/>
          <a:p>
            <a:pPr>
              <a:buNone/>
            </a:pPr>
            <a:r>
              <a:rPr lang="en"/>
              <a:t>Mr. Richter's Class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5" id="85"/>
        <p:cNvGrpSpPr/>
        <p:nvPr/>
      </p:nvGrpSpPr>
      <p:grpSpPr>
        <a:xfrm>
          <a:off y="0" x="0"/>
          <a:ext cy="0" cx="0"/>
          <a:chOff y="0" x="0"/>
          <a:chExt cy="0" cx="0"/>
        </a:xfrm>
      </p:grpSpPr>
      <p:sp>
        <p:nvSpPr>
          <p:cNvPr name="Shape 86" id="86"/>
          <p:cNvSpPr txBox="1"/>
          <p:nvPr>
            <p:ph type="title"/>
          </p:nvPr>
        </p:nvSpPr>
        <p:spPr>
          <a:xfrm>
            <a:off y="247787" x="1867071"/>
            <a:ext cy="1102799" cx="6121499"/>
          </a:xfrm>
          <a:prstGeom prst="rect">
            <a:avLst/>
          </a:prstGeom>
        </p:spPr>
        <p:txBody>
          <a:bodyPr bIns="91425" tIns="91425" lIns="91425" anchor="b" anchorCtr="0" rIns="91425">
            <a:spAutoFit/>
          </a:bodyPr>
          <a:lstStyle/>
          <a:p>
            <a:pPr>
              <a:buNone/>
            </a:pPr>
            <a:r>
              <a:rPr lang="en"/>
              <a:t>Abstract Art Examples</a:t>
            </a:r>
          </a:p>
        </p:txBody>
      </p:sp>
      <p:sp>
        <p:nvSpPr>
          <p:cNvPr name="Shape 87" id="87"/>
          <p:cNvSpPr txBox="1"/>
          <p:nvPr>
            <p:ph type="body" idx="1"/>
          </p:nvPr>
        </p:nvSpPr>
        <p:spPr>
          <a:xfrm>
            <a:off y="5789524" x="2954671"/>
            <a:ext cy="872400" cx="3382200"/>
          </a:xfrm>
          <a:prstGeom prst="rect">
            <a:avLst/>
          </a:prstGeom>
        </p:spPr>
        <p:txBody>
          <a:bodyPr bIns="91425" tIns="91425" lIns="91425" anchor="t" anchorCtr="0" rIns="91425">
            <a:spAutoFit/>
          </a:bodyPr>
          <a:lstStyle/>
          <a:p>
            <a:pPr>
              <a:buNone/>
            </a:pPr>
            <a:r>
              <a:rPr lang="en"/>
              <a:t>Wassily Kandinsky</a:t>
            </a:r>
          </a:p>
        </p:txBody>
      </p:sp>
      <p:sp>
        <p:nvSpPr>
          <p:cNvPr name="Shape 88" id="88"/>
          <p:cNvSpPr/>
          <p:nvPr/>
        </p:nvSpPr>
        <p:spPr>
          <a:xfrm>
            <a:off y="1417637" x="1612375"/>
            <a:ext cy="4236059" cx="5613764"/>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2" id="92"/>
        <p:cNvGrpSpPr/>
        <p:nvPr/>
      </p:nvGrpSpPr>
      <p:grpSpPr>
        <a:xfrm>
          <a:off y="0" x="0"/>
          <a:ext cy="0" cx="0"/>
          <a:chOff y="0" x="0"/>
          <a:chExt cy="0" cx="0"/>
        </a:xfrm>
      </p:grpSpPr>
      <p:sp>
        <p:nvSpPr>
          <p:cNvPr name="Shape 93" id="93"/>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Examples</a:t>
            </a:r>
          </a:p>
        </p:txBody>
      </p:sp>
      <p:sp>
        <p:nvSpPr>
          <p:cNvPr name="Shape 94" id="94"/>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Jackson Pollock</a:t>
            </a:r>
          </a:p>
        </p:txBody>
      </p:sp>
      <p:sp>
        <p:nvSpPr>
          <p:cNvPr name="Shape 95" id="95"/>
          <p:cNvSpPr/>
          <p:nvPr/>
        </p:nvSpPr>
        <p:spPr>
          <a:xfrm>
            <a:off y="1350587" x="1516065"/>
            <a:ext cy="4467515" cx="6259411"/>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9" id="99"/>
        <p:cNvGrpSpPr/>
        <p:nvPr/>
      </p:nvGrpSpPr>
      <p:grpSpPr>
        <a:xfrm>
          <a:off y="0" x="0"/>
          <a:ext cy="0" cx="0"/>
          <a:chOff y="0" x="0"/>
          <a:chExt cy="0" cx="0"/>
        </a:xfrm>
      </p:grpSpPr>
      <p:sp>
        <p:nvSpPr>
          <p:cNvPr name="Shape 100" id="100"/>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Examples</a:t>
            </a:r>
          </a:p>
        </p:txBody>
      </p:sp>
      <p:sp>
        <p:nvSpPr>
          <p:cNvPr name="Shape 101" id="101"/>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Jackson Pollock</a:t>
            </a:r>
          </a:p>
        </p:txBody>
      </p:sp>
      <p:sp>
        <p:nvSpPr>
          <p:cNvPr name="Shape 102" id="102"/>
          <p:cNvSpPr/>
          <p:nvPr/>
        </p:nvSpPr>
        <p:spPr>
          <a:xfrm>
            <a:off y="1437501" x="1863904"/>
            <a:ext cy="4352023" cx="5416190"/>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6" id="106"/>
        <p:cNvGrpSpPr/>
        <p:nvPr/>
      </p:nvGrpSpPr>
      <p:grpSpPr>
        <a:xfrm>
          <a:off y="0" x="0"/>
          <a:ext cy="0" cx="0"/>
          <a:chOff y="0" x="0"/>
          <a:chExt cy="0" cx="0"/>
        </a:xfrm>
      </p:grpSpPr>
      <p:sp>
        <p:nvSpPr>
          <p:cNvPr name="Shape 107" id="107"/>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Examples</a:t>
            </a:r>
          </a:p>
        </p:txBody>
      </p:sp>
      <p:sp>
        <p:nvSpPr>
          <p:cNvPr name="Shape 108" id="108"/>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  Mark Rothko</a:t>
            </a:r>
          </a:p>
        </p:txBody>
      </p:sp>
      <p:sp>
        <p:nvSpPr>
          <p:cNvPr name="Shape 109" id="109"/>
          <p:cNvSpPr/>
          <p:nvPr/>
        </p:nvSpPr>
        <p:spPr>
          <a:xfrm>
            <a:off y="1430000" x="2379171"/>
            <a:ext cy="4266532" cx="4266532"/>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3" id="113"/>
        <p:cNvGrpSpPr/>
        <p:nvPr/>
      </p:nvGrpSpPr>
      <p:grpSpPr>
        <a:xfrm>
          <a:off y="0" x="0"/>
          <a:ext cy="0" cx="0"/>
          <a:chOff y="0" x="0"/>
          <a:chExt cy="0" cx="0"/>
        </a:xfrm>
      </p:grpSpPr>
      <p:sp>
        <p:nvSpPr>
          <p:cNvPr name="Shape 114" id="114"/>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Examples</a:t>
            </a:r>
          </a:p>
        </p:txBody>
      </p:sp>
      <p:sp>
        <p:nvSpPr>
          <p:cNvPr name="Shape 115" id="115"/>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      Digital Art</a:t>
            </a:r>
          </a:p>
        </p:txBody>
      </p:sp>
      <p:sp>
        <p:nvSpPr>
          <p:cNvPr name="Shape 116" id="116"/>
          <p:cNvSpPr/>
          <p:nvPr/>
        </p:nvSpPr>
        <p:spPr>
          <a:xfrm>
            <a:off y="1350587" x="1671620"/>
            <a:ext cy="4460052" cx="5948300"/>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0" id="120"/>
        <p:cNvGrpSpPr/>
        <p:nvPr/>
      </p:nvGrpSpPr>
      <p:grpSpPr>
        <a:xfrm>
          <a:off y="0" x="0"/>
          <a:ext cy="0" cx="0"/>
          <a:chOff y="0" x="0"/>
          <a:chExt cy="0" cx="0"/>
        </a:xfrm>
      </p:grpSpPr>
      <p:sp>
        <p:nvSpPr>
          <p:cNvPr name="Shape 121" id="121"/>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Examples</a:t>
            </a:r>
          </a:p>
        </p:txBody>
      </p:sp>
      <p:sp>
        <p:nvSpPr>
          <p:cNvPr name="Shape 122" id="122"/>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      Digital Art</a:t>
            </a:r>
          </a:p>
        </p:txBody>
      </p:sp>
      <p:sp>
        <p:nvSpPr>
          <p:cNvPr name="Shape 123" id="123"/>
          <p:cNvSpPr/>
          <p:nvPr/>
        </p:nvSpPr>
        <p:spPr>
          <a:xfrm>
            <a:off y="1404312" x="1377790"/>
            <a:ext cy="4277004" cx="6839030"/>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7" id="127"/>
        <p:cNvGrpSpPr/>
        <p:nvPr/>
      </p:nvGrpSpPr>
      <p:grpSpPr>
        <a:xfrm>
          <a:off y="0" x="0"/>
          <a:ext cy="0" cx="0"/>
          <a:chOff y="0" x="0"/>
          <a:chExt cy="0" cx="0"/>
        </a:xfrm>
      </p:grpSpPr>
      <p:sp>
        <p:nvSpPr>
          <p:cNvPr name="Shape 128" id="128"/>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Cubism</a:t>
            </a:r>
          </a:p>
        </p:txBody>
      </p:sp>
      <p:sp>
        <p:nvSpPr>
          <p:cNvPr name="Shape 129" id="129"/>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   Pablo Picasso</a:t>
            </a:r>
          </a:p>
        </p:txBody>
      </p:sp>
      <p:sp>
        <p:nvSpPr>
          <p:cNvPr name="Shape 130" id="130"/>
          <p:cNvSpPr/>
          <p:nvPr/>
        </p:nvSpPr>
        <p:spPr>
          <a:xfrm>
            <a:off y="1328737" x="2333625"/>
            <a:ext cy="4200525" cx="4476750"/>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4" id="134"/>
        <p:cNvGrpSpPr/>
        <p:nvPr/>
      </p:nvGrpSpPr>
      <p:grpSpPr>
        <a:xfrm>
          <a:off y="0" x="0"/>
          <a:ext cy="0" cx="0"/>
          <a:chOff y="0" x="0"/>
          <a:chExt cy="0" cx="0"/>
        </a:xfrm>
      </p:grpSpPr>
      <p:sp>
        <p:nvSpPr>
          <p:cNvPr name="Shape 135" id="135"/>
          <p:cNvSpPr txBox="1"/>
          <p:nvPr>
            <p:ph type="title"/>
          </p:nvPr>
        </p:nvSpPr>
        <p:spPr>
          <a:xfrm>
            <a:off y="247787" x="2095321"/>
            <a:ext cy="1102799" cx="6121499"/>
          </a:xfrm>
          <a:prstGeom prst="rect">
            <a:avLst/>
          </a:prstGeom>
        </p:spPr>
        <p:txBody>
          <a:bodyPr bIns="91425" tIns="91425" lIns="91425" anchor="b" anchorCtr="0" rIns="91425">
            <a:spAutoFit/>
          </a:bodyPr>
          <a:lstStyle/>
          <a:p>
            <a:pPr rtl="0" lvl="0">
              <a:buNone/>
            </a:pPr>
            <a:r>
              <a:rPr lang="en"/>
              <a:t>Abstract Art:  Cubism</a:t>
            </a:r>
          </a:p>
        </p:txBody>
      </p:sp>
      <p:sp>
        <p:nvSpPr>
          <p:cNvPr name="Shape 136" id="136"/>
          <p:cNvSpPr txBox="1"/>
          <p:nvPr>
            <p:ph type="body" idx="1"/>
          </p:nvPr>
        </p:nvSpPr>
        <p:spPr>
          <a:xfrm>
            <a:off y="5789524" x="2954671"/>
            <a:ext cy="872400" cx="3382200"/>
          </a:xfrm>
          <a:prstGeom prst="rect">
            <a:avLst/>
          </a:prstGeom>
        </p:spPr>
        <p:txBody>
          <a:bodyPr bIns="91425" tIns="91425" lIns="91425" anchor="t" anchorCtr="0" rIns="91425">
            <a:spAutoFit/>
          </a:bodyPr>
          <a:lstStyle/>
          <a:p>
            <a:pPr rtl="0" lvl="0">
              <a:buNone/>
            </a:pPr>
            <a:r>
              <a:rPr lang="en"/>
              <a:t>   Pablo Picasso</a:t>
            </a:r>
          </a:p>
        </p:txBody>
      </p:sp>
      <p:sp>
        <p:nvSpPr>
          <p:cNvPr name="Shape 137" id="137"/>
          <p:cNvSpPr/>
          <p:nvPr/>
        </p:nvSpPr>
        <p:spPr>
          <a:xfrm>
            <a:off y="1304005" x="1910786"/>
            <a:ext cy="4485519" cx="5322426"/>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1" id="141"/>
        <p:cNvGrpSpPr/>
        <p:nvPr/>
      </p:nvGrpSpPr>
      <p:grpSpPr>
        <a:xfrm>
          <a:off y="0" x="0"/>
          <a:ext cy="0" cx="0"/>
          <a:chOff y="0" x="0"/>
          <a:chExt cy="0" cx="0"/>
        </a:xfrm>
      </p:grpSpPr>
      <p:sp>
        <p:nvSpPr>
          <p:cNvPr name="Shape 142" id="142"/>
          <p:cNvSpPr txBox="1"/>
          <p:nvPr>
            <p:ph type="title"/>
          </p:nvPr>
        </p:nvSpPr>
        <p:spPr>
          <a:xfrm>
            <a:off y="247787" x="286089"/>
            <a:ext cy="1029300" cx="8749799"/>
          </a:xfrm>
          <a:prstGeom prst="rect">
            <a:avLst/>
          </a:prstGeom>
        </p:spPr>
        <p:txBody>
          <a:bodyPr bIns="91425" tIns="91425" lIns="91425" anchor="b" anchorCtr="0" rIns="91425">
            <a:spAutoFit/>
          </a:bodyPr>
          <a:lstStyle/>
          <a:p>
            <a:pPr algn="ctr" rtl="0" lvl="0">
              <a:buNone/>
            </a:pPr>
            <a:r>
              <a:rPr lang="en"/>
              <a:t>Geometric Abstract Art</a:t>
            </a:r>
          </a:p>
        </p:txBody>
      </p:sp>
      <p:sp>
        <p:nvSpPr>
          <p:cNvPr name="Shape 143" id="143"/>
          <p:cNvSpPr txBox="1"/>
          <p:nvPr>
            <p:ph type="body" idx="1"/>
          </p:nvPr>
        </p:nvSpPr>
        <p:spPr>
          <a:xfrm>
            <a:off y="5789524" x="143018"/>
            <a:ext cy="872400" cx="8871000"/>
          </a:xfrm>
          <a:prstGeom prst="rect">
            <a:avLst/>
          </a:prstGeom>
        </p:spPr>
        <p:txBody>
          <a:bodyPr bIns="91425" tIns="91425" lIns="91425" anchor="t" anchorCtr="0" rIns="91425">
            <a:spAutoFit/>
          </a:bodyPr>
          <a:lstStyle/>
          <a:p>
            <a:pPr algn="ctr" rtl="0" lvl="0">
              <a:buNone/>
            </a:pPr>
            <a:r>
              <a:rPr lang="en"/>
              <a:t>Mondrian</a:t>
            </a:r>
          </a:p>
        </p:txBody>
      </p:sp>
      <p:sp>
        <p:nvSpPr>
          <p:cNvPr name="Shape 144" id="144"/>
          <p:cNvSpPr/>
          <p:nvPr/>
        </p:nvSpPr>
        <p:spPr>
          <a:xfrm>
            <a:off y="1462375" x="2625307"/>
            <a:ext cy="4189969" cx="3772688"/>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8" id="148"/>
        <p:cNvGrpSpPr/>
        <p:nvPr/>
      </p:nvGrpSpPr>
      <p:grpSpPr>
        <a:xfrm>
          <a:off y="0" x="0"/>
          <a:ext cy="0" cx="0"/>
          <a:chOff y="0" x="0"/>
          <a:chExt cy="0" cx="0"/>
        </a:xfrm>
      </p:grpSpPr>
      <p:sp>
        <p:nvSpPr>
          <p:cNvPr name="Shape 149" id="149"/>
          <p:cNvSpPr txBox="1"/>
          <p:nvPr>
            <p:ph type="title"/>
          </p:nvPr>
        </p:nvSpPr>
        <p:spPr>
          <a:xfrm>
            <a:off y="247787" x="286089"/>
            <a:ext cy="1029300" cx="8749799"/>
          </a:xfrm>
          <a:prstGeom prst="rect">
            <a:avLst/>
          </a:prstGeom>
        </p:spPr>
        <p:txBody>
          <a:bodyPr bIns="91425" tIns="91425" lIns="91425" anchor="b" anchorCtr="0" rIns="91425">
            <a:spAutoFit/>
          </a:bodyPr>
          <a:lstStyle/>
          <a:p>
            <a:pPr algn="ctr" rtl="0" lvl="0">
              <a:buNone/>
            </a:pPr>
            <a:r>
              <a:rPr lang="en"/>
              <a:t>Geometric Abstract Art</a:t>
            </a:r>
          </a:p>
        </p:txBody>
      </p:sp>
      <p:sp>
        <p:nvSpPr>
          <p:cNvPr name="Shape 150" id="150"/>
          <p:cNvSpPr txBox="1"/>
          <p:nvPr>
            <p:ph type="body" idx="1"/>
          </p:nvPr>
        </p:nvSpPr>
        <p:spPr>
          <a:xfrm>
            <a:off y="5789524" x="143018"/>
            <a:ext cy="872400" cx="8871000"/>
          </a:xfrm>
          <a:prstGeom prst="rect">
            <a:avLst/>
          </a:prstGeom>
        </p:spPr>
        <p:txBody>
          <a:bodyPr bIns="91425" tIns="91425" lIns="91425" anchor="t" anchorCtr="0" rIns="91425">
            <a:spAutoFit/>
          </a:bodyPr>
          <a:lstStyle/>
          <a:p>
            <a:pPr algn="ctr" rtl="0" lvl="0">
              <a:buNone/>
            </a:pPr>
            <a:r>
              <a:rPr lang="en"/>
              <a:t>Kevin Bean</a:t>
            </a:r>
          </a:p>
        </p:txBody>
      </p:sp>
      <p:sp>
        <p:nvSpPr>
          <p:cNvPr name="Shape 151" id="151"/>
          <p:cNvSpPr/>
          <p:nvPr/>
        </p:nvSpPr>
        <p:spPr>
          <a:xfrm>
            <a:off y="1457287" x="2146905"/>
            <a:ext cy="4236779" cx="5028168"/>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8" id="28"/>
        <p:cNvGrpSpPr/>
        <p:nvPr/>
      </p:nvGrpSpPr>
      <p:grpSpPr>
        <a:xfrm>
          <a:off y="0" x="0"/>
          <a:ext cy="0" cx="0"/>
          <a:chOff y="0" x="0"/>
          <a:chExt cy="0" cx="0"/>
        </a:xfrm>
      </p:grpSpPr>
      <p:sp>
        <p:nvSpPr>
          <p:cNvPr name="Shape 29" id="2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Abstract Art</a:t>
            </a:r>
          </a:p>
        </p:txBody>
      </p:sp>
      <p:sp>
        <p:nvSpPr>
          <p:cNvPr name="Shape 30" id="30"/>
          <p:cNvSpPr txBox="1"/>
          <p:nvPr>
            <p:ph type="body" idx="1"/>
          </p:nvPr>
        </p:nvSpPr>
        <p:spPr>
          <a:xfrm>
            <a:off y="1600200" x="457200"/>
            <a:ext cy="4967700" cx="8229600"/>
          </a:xfrm>
          <a:prstGeom prst="rect">
            <a:avLst/>
          </a:prstGeom>
          <a:noFill/>
          <a:ln w="9525" cap="flat">
            <a:solidFill>
              <a:srgbClr val="000000"/>
            </a:solidFill>
            <a:prstDash val="solid"/>
            <a:round/>
            <a:headEnd len="med" type="none" w="med"/>
            <a:tailEnd len="med" type="none" w="med"/>
          </a:ln>
        </p:spPr>
        <p:txBody>
          <a:bodyPr bIns="91425" tIns="91425" lIns="91425" anchor="t" anchorCtr="0" rIns="91425">
            <a:spAutoFit/>
          </a:bodyPr>
          <a:lstStyle/>
          <a:p>
            <a:pPr>
              <a:buNone/>
            </a:pPr>
            <a:r>
              <a:rPr lang="en" sz="3400" b="1">
                <a:solidFill>
                  <a:srgbClr val="F3F3F3"/>
                </a:solidFill>
              </a:rPr>
              <a:t>Abstract art</a:t>
            </a:r>
            <a:r>
              <a:rPr lang="en" sz="3400">
                <a:solidFill>
                  <a:srgbClr val="F3F3F3"/>
                </a:solidFill>
              </a:rPr>
              <a:t> uses a</a:t>
            </a:r>
            <a:r>
              <a:rPr lang="en" sz="3400">
                <a:solidFill>
                  <a:srgbClr val="F3F3F3"/>
                </a:solidFill>
                <a:hlinkClick r:id="rId3"/>
              </a:rPr>
              <a:t> visual language</a:t>
            </a:r>
            <a:r>
              <a:rPr lang="en" sz="3400">
                <a:solidFill>
                  <a:srgbClr val="F3F3F3"/>
                </a:solidFill>
              </a:rPr>
              <a:t> of </a:t>
            </a:r>
            <a:r>
              <a:rPr lang="en" sz="3400" b="1">
                <a:solidFill>
                  <a:srgbClr val="00FFFF"/>
                </a:solidFill>
              </a:rPr>
              <a:t>form</a:t>
            </a:r>
            <a:r>
              <a:rPr lang="en" sz="3400">
                <a:solidFill>
                  <a:srgbClr val="F3F3F3"/>
                </a:solidFill>
              </a:rPr>
              <a:t>, </a:t>
            </a:r>
            <a:r>
              <a:rPr lang="en" sz="3400" b="1">
                <a:solidFill>
                  <a:srgbClr val="FFFF00"/>
                </a:solidFill>
              </a:rPr>
              <a:t>color</a:t>
            </a:r>
            <a:r>
              <a:rPr lang="en" sz="3400" b="1">
                <a:solidFill>
                  <a:srgbClr val="F3F3F3"/>
                </a:solidFill>
              </a:rPr>
              <a:t> </a:t>
            </a:r>
            <a:r>
              <a:rPr lang="en" sz="3400">
                <a:solidFill>
                  <a:srgbClr val="F3F3F3"/>
                </a:solidFill>
              </a:rPr>
              <a:t>and </a:t>
            </a:r>
            <a:r>
              <a:rPr lang="en" sz="3400" b="1" u="sng">
                <a:solidFill>
                  <a:srgbClr val="E06666"/>
                </a:solidFill>
              </a:rPr>
              <a:t>line</a:t>
            </a:r>
            <a:r>
              <a:rPr lang="en" sz="3400">
                <a:solidFill>
                  <a:srgbClr val="F3F3F3"/>
                </a:solidFill>
              </a:rPr>
              <a:t> to create a composition which may exist with a degree of independence from visual references in the world.</a:t>
            </a:r>
            <a:r>
              <a:rPr lang="en" sz="3400">
                <a:solidFill>
                  <a:srgbClr val="F3F3F3"/>
                </a:solidFill>
                <a:hlinkClick r:id="rId4"/>
              </a:rPr>
              <a:t> Western art</a:t>
            </a:r>
            <a:r>
              <a:rPr lang="en" sz="3400">
                <a:solidFill>
                  <a:srgbClr val="F3F3F3"/>
                </a:solidFill>
              </a:rPr>
              <a:t> had been, from the</a:t>
            </a:r>
            <a:r>
              <a:rPr lang="en" sz="3400">
                <a:solidFill>
                  <a:srgbClr val="F3F3F3"/>
                </a:solidFill>
                <a:hlinkClick r:id="rId5"/>
              </a:rPr>
              <a:t> Renaissance</a:t>
            </a:r>
            <a:r>
              <a:rPr lang="en" sz="3400">
                <a:solidFill>
                  <a:srgbClr val="F3F3F3"/>
                </a:solidFill>
              </a:rPr>
              <a:t> up to the middle of the 19th century, underpinned by the logic of perspective and an attempt to reproduce an illusion of visible reality.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4" id="34"/>
        <p:cNvGrpSpPr/>
        <p:nvPr/>
      </p:nvGrpSpPr>
      <p:grpSpPr>
        <a:xfrm>
          <a:off y="0" x="0"/>
          <a:ext cy="0" cx="0"/>
          <a:chOff y="0" x="0"/>
          <a:chExt cy="0" cx="0"/>
        </a:xfrm>
      </p:grpSpPr>
      <p:sp>
        <p:nvSpPr>
          <p:cNvPr name="Shape 35" id="3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Representationalism</a:t>
            </a:r>
          </a:p>
        </p:txBody>
      </p:sp>
      <p:sp>
        <p:nvSpPr>
          <p:cNvPr name="Shape 36" id="36"/>
          <p:cNvSpPr txBox="1"/>
          <p:nvPr>
            <p:ph type="body" idx="1"/>
          </p:nvPr>
        </p:nvSpPr>
        <p:spPr>
          <a:xfrm>
            <a:off y="1600200" x="457200"/>
            <a:ext cy="1691399" cx="8216099"/>
          </a:xfrm>
          <a:prstGeom prst="rect">
            <a:avLst/>
          </a:prstGeom>
        </p:spPr>
        <p:txBody>
          <a:bodyPr bIns="91425" tIns="91425" lIns="91425" anchor="t" anchorCtr="0" rIns="91425">
            <a:spAutoFit/>
          </a:bodyPr>
          <a:lstStyle/>
          <a:p>
            <a:pPr rtl="0" lvl="0">
              <a:buNone/>
            </a:pPr>
            <a:r>
              <a:rPr lang="en"/>
              <a:t>Is art creations that represent objects from real life.  There are varying degrees of representation.</a:t>
            </a:r>
          </a:p>
        </p:txBody>
      </p:sp>
      <p:sp>
        <p:nvSpPr>
          <p:cNvPr name="Shape 37" id="37"/>
          <p:cNvSpPr/>
          <p:nvPr/>
        </p:nvSpPr>
        <p:spPr>
          <a:xfrm>
            <a:off y="3373750" x="516262"/>
            <a:ext cy="2876550" cx="2847975"/>
          </a:xfrm>
          <a:prstGeom prst="rect">
            <a:avLst/>
          </a:prstGeom>
          <a:blipFill>
            <a:blip r:embed="rId3"/>
            <a:stretch>
              <a:fillRect/>
            </a:stretch>
          </a:blipFill>
          <a:ln>
            <a:noFill/>
          </a:ln>
        </p:spPr>
      </p:sp>
      <p:sp>
        <p:nvSpPr>
          <p:cNvPr name="Shape 38" id="38"/>
          <p:cNvSpPr/>
          <p:nvPr/>
        </p:nvSpPr>
        <p:spPr>
          <a:xfrm>
            <a:off y="2788397" x="5259239"/>
            <a:ext cy="3787628" cx="3131427"/>
          </a:xfrm>
          <a:prstGeom prst="rect">
            <a:avLst/>
          </a:prstGeom>
          <a:blipFill>
            <a:blip r:embed="rId4"/>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2" id="42"/>
        <p:cNvGrpSpPr/>
        <p:nvPr/>
      </p:nvGrpSpPr>
      <p:grpSpPr>
        <a:xfrm>
          <a:off y="0" x="0"/>
          <a:ext cy="0" cx="0"/>
          <a:chOff y="0" x="0"/>
          <a:chExt cy="0" cx="0"/>
        </a:xfrm>
      </p:grpSpPr>
      <p:sp>
        <p:nvSpPr>
          <p:cNvPr name="Shape 43" id="4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Photorealism</a:t>
            </a:r>
          </a:p>
        </p:txBody>
      </p:sp>
      <p:sp>
        <p:nvSpPr>
          <p:cNvPr name="Shape 44" id="44"/>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a:t>One of the degrees of representationalism is photorealism.  (Ralph Goings)</a:t>
            </a:r>
          </a:p>
          <a:p>
            <a:r>
              <a:t/>
            </a:r>
          </a:p>
        </p:txBody>
      </p:sp>
      <p:sp>
        <p:nvSpPr>
          <p:cNvPr name="Shape 45" id="45"/>
          <p:cNvSpPr/>
          <p:nvPr/>
        </p:nvSpPr>
        <p:spPr>
          <a:xfrm>
            <a:off y="2724550" x="1599950"/>
            <a:ext cy="3755061" cx="5621857"/>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9" id="49"/>
        <p:cNvGrpSpPr/>
        <p:nvPr/>
      </p:nvGrpSpPr>
      <p:grpSpPr>
        <a:xfrm>
          <a:off y="0" x="0"/>
          <a:ext cy="0" cx="0"/>
          <a:chOff y="0" x="0"/>
          <a:chExt cy="0" cx="0"/>
        </a:xfrm>
      </p:grpSpPr>
      <p:sp>
        <p:nvSpPr>
          <p:cNvPr name="Shape 50" id="50"/>
          <p:cNvSpPr txBox="1"/>
          <p:nvPr>
            <p:ph type="title"/>
          </p:nvPr>
        </p:nvSpPr>
        <p:spPr>
          <a:xfrm>
            <a:off y="274637" x="457200"/>
            <a:ext cy="1143000" cx="8229600"/>
          </a:xfrm>
          <a:prstGeom prst="rect">
            <a:avLst/>
          </a:prstGeom>
        </p:spPr>
        <p:txBody>
          <a:bodyPr bIns="91425" tIns="91425" lIns="91425" anchor="b" anchorCtr="0" rIns="91425">
            <a:spAutoFit/>
          </a:bodyPr>
          <a:lstStyle/>
          <a:p>
            <a:pPr algn="ctr">
              <a:buNone/>
            </a:pPr>
            <a:r>
              <a:rPr lang="en"/>
              <a:t>Elements of Art</a:t>
            </a:r>
          </a:p>
        </p:txBody>
      </p:sp>
      <p:sp>
        <p:nvSpPr>
          <p:cNvPr name="Shape 51" id="51"/>
          <p:cNvSpPr txBox="1"/>
          <p:nvPr>
            <p:ph type="body" idx="1"/>
          </p:nvPr>
        </p:nvSpPr>
        <p:spPr>
          <a:xfrm>
            <a:off y="1408370" x="457200"/>
            <a:ext cy="5087399" cx="2294700"/>
          </a:xfrm>
          <a:prstGeom prst="rect">
            <a:avLst/>
          </a:prstGeom>
        </p:spPr>
        <p:txBody>
          <a:bodyPr bIns="91425" tIns="91425" lIns="91425" anchor="t" anchorCtr="0" rIns="91425">
            <a:spAutoFit/>
          </a:bodyPr>
          <a:lstStyle/>
          <a:p>
            <a:pPr rtl="0" lvl="0">
              <a:buNone/>
            </a:pPr>
            <a:r>
              <a:rPr lang="en" sz="3600" b="1">
                <a:solidFill>
                  <a:srgbClr val="00FF00"/>
                </a:solidFill>
              </a:rPr>
              <a:t>Color</a:t>
            </a:r>
          </a:p>
          <a:p>
            <a:pPr rtl="0" lvl="0">
              <a:buNone/>
            </a:pPr>
            <a:r>
              <a:rPr lang="en" sz="3600" b="1">
                <a:solidFill>
                  <a:srgbClr val="00FF00"/>
                </a:solidFill>
              </a:rPr>
              <a:t>Shape</a:t>
            </a:r>
          </a:p>
          <a:p>
            <a:pPr rtl="0" lvl="0">
              <a:buNone/>
            </a:pPr>
            <a:r>
              <a:rPr lang="en" sz="3600" b="1">
                <a:solidFill>
                  <a:srgbClr val="00FF00"/>
                </a:solidFill>
              </a:rPr>
              <a:t>Form</a:t>
            </a:r>
          </a:p>
          <a:p>
            <a:pPr rtl="0" lvl="0">
              <a:buNone/>
            </a:pPr>
            <a:r>
              <a:rPr lang="en" sz="3600" b="1">
                <a:solidFill>
                  <a:srgbClr val="00FF00"/>
                </a:solidFill>
              </a:rPr>
              <a:t>Space</a:t>
            </a:r>
          </a:p>
          <a:p>
            <a:pPr rtl="0" lvl="0">
              <a:buNone/>
            </a:pPr>
            <a:r>
              <a:rPr lang="en" sz="3600" b="1">
                <a:solidFill>
                  <a:srgbClr val="00FF00"/>
                </a:solidFill>
              </a:rPr>
              <a:t>Line</a:t>
            </a:r>
          </a:p>
          <a:p>
            <a:r>
              <a:t/>
            </a:r>
          </a:p>
          <a:p>
            <a:pPr rtl="0" lvl="0">
              <a:buNone/>
            </a:pPr>
            <a:r>
              <a:rPr lang="en" sz="3600">
                <a:solidFill>
                  <a:srgbClr val="FFFF00"/>
                </a:solidFill>
              </a:rPr>
              <a:t>Texture</a:t>
            </a:r>
          </a:p>
          <a:p>
            <a:pPr>
              <a:buNone/>
            </a:pPr>
            <a:r>
              <a:rPr lang="en" sz="3600">
                <a:solidFill>
                  <a:srgbClr val="FFFF00"/>
                </a:solidFill>
              </a:rPr>
              <a:t>Value</a:t>
            </a:r>
          </a:p>
        </p:txBody>
      </p:sp>
      <p:sp>
        <p:nvSpPr>
          <p:cNvPr name="Shape 52" id="52"/>
          <p:cNvSpPr txBox="1"/>
          <p:nvPr/>
        </p:nvSpPr>
        <p:spPr>
          <a:xfrm>
            <a:off y="1942325" x="2901450"/>
            <a:ext cy="2805599" cx="5311499"/>
          </a:xfrm>
          <a:prstGeom prst="rect">
            <a:avLst/>
          </a:prstGeom>
          <a:noFill/>
        </p:spPr>
        <p:txBody>
          <a:bodyPr bIns="91425" tIns="91425" lIns="91425" anchor="t" anchorCtr="0" rIns="91425">
            <a:spAutoFit/>
          </a:bodyPr>
          <a:lstStyle/>
          <a:p>
            <a:pPr algn="ctr" rtl="0" lvl="0">
              <a:buNone/>
            </a:pPr>
            <a:r>
              <a:rPr lang="en" sz="3000">
                <a:solidFill>
                  <a:srgbClr val="00FF00"/>
                </a:solidFill>
              </a:rPr>
              <a:t>These Elements are   </a:t>
            </a:r>
          </a:p>
          <a:p>
            <a:pPr algn="ctr">
              <a:buNone/>
            </a:pPr>
            <a:r>
              <a:rPr lang="en" sz="3000">
                <a:solidFill>
                  <a:srgbClr val="00FF00"/>
                </a:solidFill>
              </a:rPr>
              <a:t>very important in most all of Abstract Art</a:t>
            </a:r>
          </a:p>
        </p:txBody>
      </p:sp>
      <p:sp>
        <p:nvSpPr>
          <p:cNvPr name="Shape 53" id="53"/>
          <p:cNvSpPr txBox="1"/>
          <p:nvPr/>
        </p:nvSpPr>
        <p:spPr>
          <a:xfrm>
            <a:off y="5275375" x="3141225"/>
            <a:ext cy="1151100" cx="5143499"/>
          </a:xfrm>
          <a:prstGeom prst="rect">
            <a:avLst/>
          </a:prstGeom>
          <a:noFill/>
        </p:spPr>
        <p:txBody>
          <a:bodyPr bIns="91425" tIns="91425" lIns="91425" anchor="t" anchorCtr="0" rIns="91425">
            <a:spAutoFit/>
          </a:bodyPr>
          <a:lstStyle/>
          <a:p>
            <a:pPr algn="ctr">
              <a:buNone/>
            </a:pPr>
            <a:r>
              <a:rPr lang="en" sz="2400">
                <a:solidFill>
                  <a:srgbClr val="FFFF00"/>
                </a:solidFill>
              </a:rPr>
              <a:t>These Elements tend to be a little less prominent in Abstract Art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7" id="57"/>
        <p:cNvGrpSpPr/>
        <p:nvPr/>
      </p:nvGrpSpPr>
      <p:grpSpPr>
        <a:xfrm>
          <a:off y="0" x="0"/>
          <a:ext cy="0" cx="0"/>
          <a:chOff y="0" x="0"/>
          <a:chExt cy="0" cx="0"/>
        </a:xfrm>
      </p:grpSpPr>
      <p:sp>
        <p:nvSpPr>
          <p:cNvPr name="Shape 58" id="58"/>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Elements of Abstract Art</a:t>
            </a:r>
          </a:p>
        </p:txBody>
      </p:sp>
      <p:sp>
        <p:nvSpPr>
          <p:cNvPr name="Shape 59" id="59"/>
          <p:cNvSpPr txBox="1"/>
          <p:nvPr>
            <p:ph type="body" idx="1"/>
          </p:nvPr>
        </p:nvSpPr>
        <p:spPr>
          <a:xfrm>
            <a:off y="1600200" x="457200"/>
            <a:ext cy="5155800" cx="4040099"/>
          </a:xfrm>
          <a:prstGeom prst="rect">
            <a:avLst/>
          </a:prstGeom>
        </p:spPr>
        <p:txBody>
          <a:bodyPr bIns="91425" tIns="91425" lIns="91425" anchor="t" anchorCtr="0" rIns="91425">
            <a:spAutoFit/>
          </a:bodyPr>
          <a:lstStyle/>
          <a:p>
            <a:pPr rtl="0" lvl="0">
              <a:buNone/>
            </a:pPr>
            <a:r>
              <a:rPr lang="en" sz="2800" b="1">
                <a:solidFill>
                  <a:srgbClr val="00FFFF"/>
                </a:solidFill>
                <a:latin typeface="Verdana"/>
                <a:ea typeface="Verdana"/>
                <a:cs typeface="Verdana"/>
                <a:sym typeface="Verdana"/>
              </a:rPr>
              <a:t>Form</a:t>
            </a:r>
            <a:r>
              <a:rPr lang="en" sz="2800">
                <a:solidFill>
                  <a:srgbClr val="FFFFFF"/>
                </a:solidFill>
                <a:latin typeface="Verdana"/>
                <a:ea typeface="Verdana"/>
                <a:cs typeface="Verdana"/>
                <a:sym typeface="Verdana"/>
              </a:rPr>
              <a:t> is an element of art. At its most basic, a form is a three dimensional geometrical figure (ex: sphere, cube, cylinder, cone), as opposed to a </a:t>
            </a:r>
            <a:r>
              <a:rPr lang="en" i="1" sz="2800">
                <a:solidFill>
                  <a:srgbClr val="FFFFFF"/>
                </a:solidFill>
                <a:latin typeface="Verdana"/>
                <a:ea typeface="Verdana"/>
                <a:cs typeface="Verdana"/>
                <a:sym typeface="Verdana"/>
              </a:rPr>
              <a:t>shape</a:t>
            </a:r>
            <a:r>
              <a:rPr lang="en" sz="2800">
                <a:solidFill>
                  <a:srgbClr val="FFFFFF"/>
                </a:solidFill>
                <a:latin typeface="Verdana"/>
                <a:ea typeface="Verdana"/>
                <a:cs typeface="Verdana"/>
                <a:sym typeface="Verdana"/>
              </a:rPr>
              <a:t>, which is two dimensional, or flat.</a:t>
            </a:r>
          </a:p>
          <a:p>
            <a:r>
              <a:t/>
            </a:r>
          </a:p>
          <a:p>
            <a:r>
              <a:t/>
            </a:r>
          </a:p>
        </p:txBody>
      </p:sp>
      <p:sp>
        <p:nvSpPr>
          <p:cNvPr name="Shape 60" id="60"/>
          <p:cNvSpPr/>
          <p:nvPr/>
        </p:nvSpPr>
        <p:spPr>
          <a:xfrm>
            <a:off y="1953540" x="4588704"/>
            <a:ext cy="3259734" cx="4339795"/>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4" id="64"/>
        <p:cNvGrpSpPr/>
        <p:nvPr/>
      </p:nvGrpSpPr>
      <p:grpSpPr>
        <a:xfrm>
          <a:off y="0" x="0"/>
          <a:ext cy="0" cx="0"/>
          <a:chOff y="0" x="0"/>
          <a:chExt cy="0" cx="0"/>
        </a:xfrm>
      </p:grpSpPr>
      <p:sp>
        <p:nvSpPr>
          <p:cNvPr name="Shape 65" id="6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Elements of Abstract Art</a:t>
            </a:r>
          </a:p>
        </p:txBody>
      </p:sp>
      <p:sp>
        <p:nvSpPr>
          <p:cNvPr name="Shape 66" id="66"/>
          <p:cNvSpPr txBox="1"/>
          <p:nvPr>
            <p:ph type="body" idx="1"/>
          </p:nvPr>
        </p:nvSpPr>
        <p:spPr>
          <a:xfrm>
            <a:off y="1600200" x="457200"/>
            <a:ext cy="4967700" cx="8229600"/>
          </a:xfrm>
          <a:prstGeom prst="rect">
            <a:avLst/>
          </a:prstGeom>
        </p:spPr>
        <p:txBody>
          <a:bodyPr bIns="91425" tIns="91425" lIns="91425" anchor="t" anchorCtr="0" rIns="91425">
            <a:spAutoFit/>
          </a:bodyPr>
          <a:lstStyle/>
          <a:p>
            <a:pPr>
              <a:buNone/>
            </a:pPr>
            <a:r>
              <a:rPr lang="en" b="1" u="sng">
                <a:solidFill>
                  <a:srgbClr val="CC0000"/>
                </a:solidFill>
              </a:rPr>
              <a:t>Shape</a:t>
            </a:r>
            <a:r>
              <a:rPr lang="en">
                <a:solidFill>
                  <a:srgbClr val="FFFFFF"/>
                </a:solidFill>
              </a:rPr>
              <a:t> pertains to the use of areas in two dimensional space that can be defined by edges, setting one flat specific space apart from another. Shapes can be geometric (e.g.: square, circle, hexagon, etc.) or organic (such as the shape of a puddle, blob, leaf, boomerang, etc.) </a:t>
            </a:r>
          </a:p>
        </p:txBody>
      </p:sp>
      <p:sp>
        <p:nvSpPr>
          <p:cNvPr name="Shape 67" id="67"/>
          <p:cNvSpPr/>
          <p:nvPr/>
        </p:nvSpPr>
        <p:spPr>
          <a:xfrm>
            <a:off y="4068475" x="6689017"/>
            <a:ext cy="2386692" cx="1843749"/>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1" id="71"/>
        <p:cNvGrpSpPr/>
        <p:nvPr/>
      </p:nvGrpSpPr>
      <p:grpSpPr>
        <a:xfrm>
          <a:off y="0" x="0"/>
          <a:ext cy="0" cx="0"/>
          <a:chOff y="0" x="0"/>
          <a:chExt cy="0" cx="0"/>
        </a:xfrm>
      </p:grpSpPr>
      <p:sp>
        <p:nvSpPr>
          <p:cNvPr name="Shape 72" id="7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Elements of Abstract Art</a:t>
            </a:r>
          </a:p>
        </p:txBody>
      </p:sp>
      <p:sp>
        <p:nvSpPr>
          <p:cNvPr name="Shape 73" id="73"/>
          <p:cNvSpPr txBox="1"/>
          <p:nvPr>
            <p:ph type="body" idx="1"/>
          </p:nvPr>
        </p:nvSpPr>
        <p:spPr>
          <a:xfrm>
            <a:off y="1600200" x="457200"/>
            <a:ext cy="4967700" cx="8229600"/>
          </a:xfrm>
          <a:prstGeom prst="rect">
            <a:avLst/>
          </a:prstGeom>
        </p:spPr>
        <p:txBody>
          <a:bodyPr bIns="91425" tIns="91425" lIns="91425" anchor="t" anchorCtr="0" rIns="91425">
            <a:spAutoFit/>
          </a:bodyPr>
          <a:lstStyle/>
          <a:p>
            <a:pPr>
              <a:buNone/>
            </a:pPr>
            <a:r>
              <a:rPr lang="en" sz="2500" b="1" u="sng">
                <a:solidFill>
                  <a:srgbClr val="FFD966"/>
                </a:solidFill>
              </a:rPr>
              <a:t>Line</a:t>
            </a:r>
            <a:r>
              <a:rPr lang="en" sz="2500">
                <a:solidFill>
                  <a:srgbClr val="FFFFFF"/>
                </a:solidFill>
              </a:rPr>
              <a:t> is defined as a mark that spans a distance between two points (or the path of a moving point), taking any form along the way. As an art element, line pertains to the use of various marks, outlines and implied lines in artwork and design, most often used to define shape in two-dimensional work. </a:t>
            </a:r>
          </a:p>
        </p:txBody>
      </p:sp>
      <p:sp>
        <p:nvSpPr>
          <p:cNvPr name="Shape 74" id="74"/>
          <p:cNvSpPr/>
          <p:nvPr/>
        </p:nvSpPr>
        <p:spPr>
          <a:xfrm>
            <a:off y="3601600" x="3768050"/>
            <a:ext cy="3070823" cx="4400795"/>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8" id="78"/>
        <p:cNvGrpSpPr/>
        <p:nvPr/>
      </p:nvGrpSpPr>
      <p:grpSpPr>
        <a:xfrm>
          <a:off y="0" x="0"/>
          <a:ext cy="0" cx="0"/>
          <a:chOff y="0" x="0"/>
          <a:chExt cy="0" cx="0"/>
        </a:xfrm>
      </p:grpSpPr>
      <p:sp>
        <p:nvSpPr>
          <p:cNvPr name="Shape 79" id="7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Line, continued...</a:t>
            </a:r>
          </a:p>
        </p:txBody>
      </p:sp>
      <p:sp>
        <p:nvSpPr>
          <p:cNvPr name="Shape 80" id="80"/>
          <p:cNvSpPr txBox="1"/>
          <p:nvPr>
            <p:ph type="body" idx="1"/>
          </p:nvPr>
        </p:nvSpPr>
        <p:spPr>
          <a:xfrm>
            <a:off y="1600200" x="457200"/>
            <a:ext cy="5061599" cx="4362600"/>
          </a:xfrm>
          <a:prstGeom prst="rect">
            <a:avLst/>
          </a:prstGeom>
        </p:spPr>
        <p:txBody>
          <a:bodyPr bIns="91425" tIns="91425" lIns="91425" anchor="t" anchorCtr="0" rIns="91425">
            <a:spAutoFit/>
          </a:bodyPr>
          <a:lstStyle/>
          <a:p>
            <a:pPr rtl="0" lvl="0">
              <a:buClr>
                <a:srgbClr val="000000"/>
              </a:buClr>
              <a:buSzPct val="44000"/>
              <a:buFont typeface="Arial"/>
              <a:buNone/>
            </a:pPr>
            <a:r>
              <a:rPr lang="en" sz="2500" b="1" u="sng">
                <a:solidFill>
                  <a:srgbClr val="6AA84F"/>
                </a:solidFill>
              </a:rPr>
              <a:t>Implied line</a:t>
            </a:r>
            <a:r>
              <a:rPr lang="en" sz="2500">
                <a:solidFill>
                  <a:srgbClr val="FFFFFF"/>
                </a:solidFill>
              </a:rPr>
              <a:t> is the path that the viewer's eye takes as it follows shapes, colors, and form along a path, but may not be continuous or physically connected, such as the line created by a dancer's arms, torso, and legs when performing an arabesque. Line is an element of art that is simplest, most ancient, and most universal means for creating visual arts.</a:t>
            </a:r>
          </a:p>
          <a:p>
            <a:r>
              <a:t/>
            </a:r>
          </a:p>
        </p:txBody>
      </p:sp>
      <p:sp>
        <p:nvSpPr>
          <p:cNvPr name="Shape 81" id="81"/>
          <p:cNvSpPr/>
          <p:nvPr/>
        </p:nvSpPr>
        <p:spPr>
          <a:xfrm>
            <a:off y="2311725" x="4927950"/>
            <a:ext cy="3638550" cx="3638550"/>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